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7" r:id="rId2"/>
  </p:sldIdLst>
  <p:sldSz cx="21599525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5" userDrawn="1">
          <p15:clr>
            <a:srgbClr val="A4A3A4"/>
          </p15:clr>
        </p15:guide>
        <p15:guide id="2" pos="68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B56A"/>
    <a:srgbClr val="00417C"/>
    <a:srgbClr val="E1B76B"/>
    <a:srgbClr val="008E40"/>
    <a:srgbClr val="10680C"/>
    <a:srgbClr val="F9F9F9"/>
    <a:srgbClr val="EDEDED"/>
    <a:srgbClr val="DF4949"/>
    <a:srgbClr val="004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4" d="100"/>
          <a:sy n="24" d="100"/>
        </p:scale>
        <p:origin x="3204" y="48"/>
      </p:cViewPr>
      <p:guideLst>
        <p:guide orient="horz" pos="10205"/>
        <p:guide pos="68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5302386"/>
            <a:ext cx="18359596" cy="11279752"/>
          </a:xfrm>
        </p:spPr>
        <p:txBody>
          <a:bodyPr anchor="b"/>
          <a:lstStyle>
            <a:lvl1pPr algn="ctr">
              <a:defRPr sz="141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17017128"/>
            <a:ext cx="16199644" cy="7822326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98" indent="0" algn="ctr">
              <a:buNone/>
              <a:defRPr sz="4724"/>
            </a:lvl2pPr>
            <a:lvl3pPr marL="2159996" indent="0" algn="ctr">
              <a:buNone/>
              <a:defRPr sz="4252"/>
            </a:lvl3pPr>
            <a:lvl4pPr marL="3239994" indent="0" algn="ctr">
              <a:buNone/>
              <a:defRPr sz="3780"/>
            </a:lvl4pPr>
            <a:lvl5pPr marL="4319991" indent="0" algn="ctr">
              <a:buNone/>
              <a:defRPr sz="3780"/>
            </a:lvl5pPr>
            <a:lvl6pPr marL="5399989" indent="0" algn="ctr">
              <a:buNone/>
              <a:defRPr sz="3780"/>
            </a:lvl6pPr>
            <a:lvl7pPr marL="6479987" indent="0" algn="ctr">
              <a:buNone/>
              <a:defRPr sz="3780"/>
            </a:lvl7pPr>
            <a:lvl8pPr marL="7559985" indent="0" algn="ctr">
              <a:buNone/>
              <a:defRPr sz="3780"/>
            </a:lvl8pPr>
            <a:lvl9pPr marL="8639983" indent="0" algn="ctr">
              <a:buNone/>
              <a:defRPr sz="37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04/06/1446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87582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04/06/1446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8612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1724962"/>
            <a:ext cx="4657398" cy="274568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1724962"/>
            <a:ext cx="13702199" cy="274568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04/06/1446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3272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04/06/1446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67792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8077332"/>
            <a:ext cx="18629590" cy="13477201"/>
          </a:xfrm>
        </p:spPr>
        <p:txBody>
          <a:bodyPr anchor="b"/>
          <a:lstStyle>
            <a:lvl1pPr>
              <a:defRPr sz="141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21682033"/>
            <a:ext cx="18629590" cy="7087342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/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04/06/1446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5746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8624810"/>
            <a:ext cx="9179798" cy="20557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8624810"/>
            <a:ext cx="9179798" cy="20557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04/06/1446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8813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724969"/>
            <a:ext cx="18629590" cy="6262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7942328"/>
            <a:ext cx="9137610" cy="389241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11834740"/>
            <a:ext cx="9137610" cy="17407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1" y="7942328"/>
            <a:ext cx="9182611" cy="389241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1" y="11834740"/>
            <a:ext cx="9182611" cy="17407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04/06/1446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26579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04/06/1446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53006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04/06/1446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9083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4664905"/>
            <a:ext cx="10934760" cy="23024494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719786"/>
            <a:ext cx="6966409" cy="1800710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04/06/1446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30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4664905"/>
            <a:ext cx="10934760" cy="23024494"/>
          </a:xfr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719786"/>
            <a:ext cx="6966409" cy="1800710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04/06/1446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993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1724969"/>
            <a:ext cx="18629590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8624810"/>
            <a:ext cx="18629590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30029347"/>
            <a:ext cx="485989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9E165-199C-44DB-9A13-59953ED3C21B}" type="datetimeFigureOut">
              <a:rPr lang="fa-IR" smtClean="0"/>
              <a:t>04/06/1446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30029347"/>
            <a:ext cx="7289840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30029347"/>
            <a:ext cx="485989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7226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2159996" rtl="1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r" defTabSz="2159996" rtl="1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r" defTabSz="2159996" rtl="1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r" defTabSz="2159996" rtl="1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r" defTabSz="2159996" rtl="1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r" defTabSz="2159996" rtl="1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r" defTabSz="2159996" rtl="1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r" defTabSz="2159996" rtl="1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r" defTabSz="2159996" rtl="1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r" defTabSz="2159996" rtl="1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2159996" rtl="1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r" defTabSz="2159996" rtl="1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r" defTabSz="2159996" rtl="1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r" defTabSz="2159996" rtl="1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r" defTabSz="2159996" rtl="1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r" defTabSz="2159996" rtl="1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r" defTabSz="2159996" rtl="1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r" defTabSz="2159996" rtl="1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r" defTabSz="2159996" rtl="1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chemeClr val="accent1">
                <a:lumMod val="5000"/>
                <a:lumOff val="95000"/>
              </a:schemeClr>
            </a:gs>
            <a:gs pos="100000">
              <a:srgbClr val="E1B56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: Rounded Corners 40"/>
          <p:cNvSpPr/>
          <p:nvPr/>
        </p:nvSpPr>
        <p:spPr>
          <a:xfrm>
            <a:off x="11004441" y="26634037"/>
            <a:ext cx="9730477" cy="4940594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8329" tIns="39166" rIns="78329" bIns="39166" rtlCol="1" anchor="ctr"/>
          <a:lstStyle/>
          <a:p>
            <a:pPr algn="r" rtl="1"/>
            <a:r>
              <a:rPr lang="fa-IR" altLang="fa-IR" sz="3600" dirty="0">
                <a:solidFill>
                  <a:srgbClr val="000000"/>
                </a:solidFill>
                <a:cs typeface="B Zar" panose="00000400000000000000" pitchFamily="2" charset="-78"/>
              </a:rPr>
              <a:t>بیشتر از اشکال و جداول استفاده گردد که بصورت واضح و گویا تنظیم شده با شند. </a:t>
            </a:r>
          </a:p>
        </p:txBody>
      </p:sp>
      <p:sp>
        <p:nvSpPr>
          <p:cNvPr id="42" name="Rectangle: Rounded Corners 41"/>
          <p:cNvSpPr/>
          <p:nvPr/>
        </p:nvSpPr>
        <p:spPr>
          <a:xfrm>
            <a:off x="864607" y="26634037"/>
            <a:ext cx="9730477" cy="4940598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8329" tIns="39166" rIns="78329" bIns="39166" rtlCol="1" anchor="ctr"/>
          <a:lstStyle/>
          <a:p>
            <a:pPr algn="just" rtl="1" eaLnBrk="1" hangingPunct="1"/>
            <a:r>
              <a:rPr lang="fa-IR" altLang="en-US" sz="1600" dirty="0">
                <a:solidFill>
                  <a:srgbClr val="000000"/>
                </a:solidFill>
                <a:cs typeface="B Zar" panose="00000400000000000000" pitchFamily="2" charset="-78"/>
              </a:rPr>
              <a:t>در این قسمت سعی گردد از منابع مهم و اصلی استفاده گردد و منابع به ترتیب از منابع فارسی تا منابع انگلیسی شماره گذاری شوند. فونت منابع فارسی (</a:t>
            </a: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Zar 18</a:t>
            </a:r>
            <a:r>
              <a:rPr lang="fa-IR" altLang="en-US" sz="1600" dirty="0">
                <a:solidFill>
                  <a:srgbClr val="000000"/>
                </a:solidFill>
                <a:cs typeface="B Zar" panose="00000400000000000000" pitchFamily="2" charset="-78"/>
              </a:rPr>
              <a:t>)، فونت منابع انگلیسی: </a:t>
            </a:r>
            <a:r>
              <a:rPr lang="fa-IR" altLang="en-US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</a:rPr>
              <a:t>16</a:t>
            </a:r>
            <a:r>
              <a:rPr lang="fa-IR" altLang="en-US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endParaRPr lang="fa-IR" alt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 eaLnBrk="1" hangingPunct="1"/>
            <a:r>
              <a:rPr lang="fa-IR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این بخش می توانید سپاسگذاری را نیز تعبیه کنید. </a:t>
            </a:r>
          </a:p>
          <a:p>
            <a:pPr algn="just" rtl="1" eaLnBrk="1" hangingPunct="1"/>
            <a:r>
              <a:rPr lang="fa-IR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بنا به صلاحدید خود می توانید با توجه به حجم مطالب، بخشهایی را کم و زیاد کنید. </a:t>
            </a:r>
          </a:p>
        </p:txBody>
      </p:sp>
      <p:sp>
        <p:nvSpPr>
          <p:cNvPr id="43" name="Rectangle: Rounded Corners 42"/>
          <p:cNvSpPr/>
          <p:nvPr/>
        </p:nvSpPr>
        <p:spPr>
          <a:xfrm>
            <a:off x="788123" y="11137650"/>
            <a:ext cx="9730477" cy="4314718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8329" tIns="39166" rIns="78329" bIns="39166" rtlCol="1" anchor="ctr"/>
          <a:lstStyle/>
          <a:p>
            <a:pPr algn="just" rtl="1"/>
            <a:r>
              <a:rPr lang="fa-IR" altLang="fa-IR" sz="2400" dirty="0">
                <a:solidFill>
                  <a:srgbClr val="000000"/>
                </a:solidFill>
                <a:cs typeface="B Zar" panose="00000400000000000000" pitchFamily="2" charset="-78"/>
              </a:rPr>
              <a:t>سعی گردد از ذکر تمام جزئیات خودداری گردیده و به صورت مختصر و شفاف روش اصلی کار توضیح داده شود و نیازی نیست که تمامی موارد مرتبط با روش کار و ابزار مورد استفاده شامل مدل، نرم افزار و ... به تفصیل آورده شود.</a:t>
            </a:r>
          </a:p>
        </p:txBody>
      </p:sp>
      <p:sp>
        <p:nvSpPr>
          <p:cNvPr id="49" name="Rectangle: Rounded Corners 48"/>
          <p:cNvSpPr/>
          <p:nvPr/>
        </p:nvSpPr>
        <p:spPr>
          <a:xfrm>
            <a:off x="671936" y="16311783"/>
            <a:ext cx="20062982" cy="9022698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8329" tIns="39166" rIns="78329" bIns="39166" rtlCol="1" anchor="ctr"/>
          <a:lstStyle/>
          <a:p>
            <a:pPr algn="r" rtl="1"/>
            <a:r>
              <a:rPr lang="fa-IR" altLang="fa-IR" sz="3600" dirty="0">
                <a:solidFill>
                  <a:srgbClr val="000000"/>
                </a:solidFill>
                <a:cs typeface="B Zar" panose="00000400000000000000" pitchFamily="2" charset="-78"/>
              </a:rPr>
              <a:t>بیشتر از اشکال و جداول استفاده گردد که بصورت واضح و گویا تنظیم شده باشند.  فونت کمتر از بخش مقدمه نباشد</a:t>
            </a:r>
          </a:p>
          <a:p>
            <a:pPr algn="r" rtl="1"/>
            <a:r>
              <a:rPr lang="fa-IR" altLang="fa-IR" sz="3600" dirty="0">
                <a:solidFill>
                  <a:srgbClr val="000000"/>
                </a:solidFill>
                <a:cs typeface="B Zar" panose="00000400000000000000" pitchFamily="2" charset="-78"/>
              </a:rPr>
              <a:t>در صورتیکه مقاله شما ریویو است ، فقط بخش نتیجه گیری را در بخش مربوطه بگذارید</a:t>
            </a:r>
          </a:p>
        </p:txBody>
      </p:sp>
      <p:sp>
        <p:nvSpPr>
          <p:cNvPr id="73" name="Rectangle: Rounded Corners 72"/>
          <p:cNvSpPr/>
          <p:nvPr/>
        </p:nvSpPr>
        <p:spPr>
          <a:xfrm>
            <a:off x="11004441" y="11097579"/>
            <a:ext cx="9730477" cy="4314718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8329" tIns="39166" rIns="78329" bIns="39166" rtlCol="1" anchor="ctr"/>
          <a:lstStyle/>
          <a:p>
            <a:pPr algn="just" rtl="1"/>
            <a:r>
              <a:rPr lang="fa-IR" altLang="fa-IR" sz="2600" dirty="0">
                <a:solidFill>
                  <a:srgbClr val="000000"/>
                </a:solidFill>
                <a:cs typeface="B Zar" panose="00000400000000000000" pitchFamily="2" charset="-78"/>
              </a:rPr>
              <a:t>متن تمامی قسمت‌های پوستر به غیر از بخش منابع</a:t>
            </a:r>
            <a:r>
              <a:rPr lang="en-US" altLang="fa-IR" sz="2600" dirty="0">
                <a:solidFill>
                  <a:srgbClr val="000000"/>
                </a:solidFill>
                <a:cs typeface="B Zar" panose="00000400000000000000" pitchFamily="2" charset="-78"/>
              </a:rPr>
              <a:t> </a:t>
            </a:r>
            <a:r>
              <a:rPr lang="en-US" altLang="fa-IR" sz="2600" dirty="0">
                <a:solidFill>
                  <a:srgbClr val="000000"/>
                </a:solidFill>
                <a:latin typeface="IRANSans" pitchFamily="18" charset="0"/>
                <a:cs typeface="IRANSans" pitchFamily="18" charset="0"/>
              </a:rPr>
              <a:t>(B Zar 26) </a:t>
            </a:r>
            <a:r>
              <a:rPr lang="fa-IR" altLang="fa-IR" sz="2600" dirty="0">
                <a:solidFill>
                  <a:srgbClr val="000000"/>
                </a:solidFill>
                <a:cs typeface="B Zar" panose="00000400000000000000" pitchFamily="2" charset="-78"/>
              </a:rPr>
              <a:t>بوده و برای کلیه متون از حالت پاراگراف از راست (متن از راست به چپ)- حالت</a:t>
            </a:r>
            <a:r>
              <a:rPr lang="en-US" altLang="fa-IR" sz="2600" dirty="0">
                <a:solidFill>
                  <a:srgbClr val="000000"/>
                </a:solidFill>
                <a:latin typeface="IRANSans" pitchFamily="18" charset="0"/>
                <a:cs typeface="IRANSans" pitchFamily="18" charset="0"/>
              </a:rPr>
              <a:t>Justify</a:t>
            </a:r>
            <a:r>
              <a:rPr lang="en-US" altLang="fa-IR" sz="2600" dirty="0">
                <a:solidFill>
                  <a:srgbClr val="000000"/>
                </a:solidFill>
                <a:cs typeface="B Zar" panose="00000400000000000000" pitchFamily="2" charset="-78"/>
              </a:rPr>
              <a:t>  </a:t>
            </a:r>
            <a:r>
              <a:rPr lang="fa-IR" altLang="fa-IR" sz="2600" dirty="0">
                <a:solidFill>
                  <a:srgbClr val="000000"/>
                </a:solidFill>
                <a:cs typeface="B Zar" panose="00000400000000000000" pitchFamily="2" charset="-78"/>
              </a:rPr>
              <a:t> استفاده شود. از کلی گویی اجتناب گردیده و به وضوح به بیان مطالب اصلی و اهداف مقاله پرداخته شود و تمامی قسمت‌های مقاله به‌صورت مختصر بیان گردد. قابل ذکر است اندازه پوستر 60 در 90 سانتی متر بوده و خواهشمند است نویسندگان محترم الگوی پوستر را رعایت فرمایند. فونت عنوان مقاله، نویسندگان، مشخصات آن‌ها و رایانامه نویسنده مسئول مطابق با الگوی بالا باشد.</a:t>
            </a:r>
          </a:p>
          <a:p>
            <a:pPr algn="just" rtl="1"/>
            <a:r>
              <a:rPr lang="fa-IR" altLang="fa-IR" sz="2600" dirty="0">
                <a:solidFill>
                  <a:srgbClr val="000000"/>
                </a:solidFill>
                <a:cs typeface="B Zar" panose="00000400000000000000" pitchFamily="2" charset="-78"/>
              </a:rPr>
              <a:t>در این قسمت ضرورت انجام پژوهش خود را توضیح داده و اهداف تحقیق را به روشنی و به دور از بیان مطالب اضافی و کلیات شرح دهید.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408013" y="10319163"/>
            <a:ext cx="3110587" cy="738659"/>
          </a:xfrm>
          <a:prstGeom prst="rect">
            <a:avLst/>
          </a:prstGeom>
          <a:solidFill>
            <a:srgbClr val="00417C"/>
          </a:solidFill>
        </p:spPr>
        <p:txBody>
          <a:bodyPr wrap="square" lIns="78352" tIns="39177" rIns="78352" bIns="39177">
            <a:spAutoFit/>
          </a:bodyPr>
          <a:lstStyle/>
          <a:p>
            <a:pPr algn="ctr" rtl="1"/>
            <a:r>
              <a:rPr lang="fa-IR" sz="4286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روش بررسی</a:t>
            </a:r>
            <a:endParaRPr lang="fa-IR" sz="3257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624331" y="15533053"/>
            <a:ext cx="3110587" cy="738659"/>
          </a:xfrm>
          <a:prstGeom prst="rect">
            <a:avLst/>
          </a:prstGeom>
          <a:solidFill>
            <a:srgbClr val="00417C"/>
          </a:solidFill>
        </p:spPr>
        <p:txBody>
          <a:bodyPr wrap="square" lIns="78352" tIns="39177" rIns="78352" bIns="39177">
            <a:spAutoFit/>
          </a:bodyPr>
          <a:lstStyle/>
          <a:p>
            <a:pPr algn="ctr" rtl="1"/>
            <a:r>
              <a:rPr lang="fa-IR" sz="4286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نتایج</a:t>
            </a:r>
            <a:endParaRPr lang="fa-IR" sz="3257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624331" y="10278240"/>
            <a:ext cx="3110587" cy="738659"/>
          </a:xfrm>
          <a:prstGeom prst="rect">
            <a:avLst/>
          </a:prstGeom>
          <a:solidFill>
            <a:srgbClr val="00417C"/>
          </a:solidFill>
        </p:spPr>
        <p:txBody>
          <a:bodyPr wrap="square" lIns="78352" tIns="39177" rIns="78352" bIns="39177">
            <a:spAutoFit/>
          </a:bodyPr>
          <a:lstStyle/>
          <a:p>
            <a:pPr algn="ctr" rtl="1"/>
            <a:r>
              <a:rPr lang="fa-IR" sz="4286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مقدمه</a:t>
            </a:r>
            <a:endParaRPr lang="fa-IR" sz="3257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134276" y="25824566"/>
            <a:ext cx="5600642" cy="738659"/>
          </a:xfrm>
          <a:prstGeom prst="rect">
            <a:avLst/>
          </a:prstGeom>
          <a:solidFill>
            <a:srgbClr val="00417C"/>
          </a:solidFill>
        </p:spPr>
        <p:txBody>
          <a:bodyPr wrap="square" lIns="78352" tIns="39177" rIns="78352" bIns="39177">
            <a:spAutoFit/>
          </a:bodyPr>
          <a:lstStyle/>
          <a:p>
            <a:pPr algn="ctr" rtl="1"/>
            <a:r>
              <a:rPr lang="fa-IR" sz="4286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بحث و نتیجه گیری</a:t>
            </a:r>
            <a:endParaRPr lang="fa-IR" sz="3257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41591" y="25864637"/>
            <a:ext cx="4088136" cy="738659"/>
          </a:xfrm>
          <a:prstGeom prst="rect">
            <a:avLst/>
          </a:prstGeom>
          <a:solidFill>
            <a:srgbClr val="00417C"/>
          </a:solidFill>
        </p:spPr>
        <p:txBody>
          <a:bodyPr wrap="square" lIns="78352" tIns="39177" rIns="78352" bIns="39177">
            <a:spAutoFit/>
          </a:bodyPr>
          <a:lstStyle/>
          <a:p>
            <a:pPr algn="ctr" rtl="1"/>
            <a:r>
              <a:rPr lang="fa-IR" sz="4286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رفرنس های مهم</a:t>
            </a:r>
            <a:endParaRPr lang="en-US" sz="4286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5781" y="-165698"/>
            <a:ext cx="21642003" cy="8622764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7B2272F-D8CF-C8A5-A100-4287A6349C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558014"/>
              </p:ext>
            </p:extLst>
          </p:nvPr>
        </p:nvGraphicFramePr>
        <p:xfrm>
          <a:off x="-38060" y="-1567768"/>
          <a:ext cx="21642002" cy="9708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8468550" imgH="13885050" progId="">
                  <p:embed/>
                </p:oleObj>
              </mc:Choice>
              <mc:Fallback>
                <p:oleObj r:id="rId3" imgW="28468550" imgH="1388505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8060" y="-1567768"/>
                        <a:ext cx="21642002" cy="9708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49"/>
          <p:cNvSpPr/>
          <p:nvPr/>
        </p:nvSpPr>
        <p:spPr>
          <a:xfrm>
            <a:off x="-42477" y="7803038"/>
            <a:ext cx="21642002" cy="2514187"/>
          </a:xfrm>
          <a:prstGeom prst="rect">
            <a:avLst/>
          </a:prstGeom>
          <a:solidFill>
            <a:srgbClr val="E1B76B"/>
          </a:solidFill>
        </p:spPr>
        <p:txBody>
          <a:bodyPr wrap="square" lIns="78329" tIns="39166" rIns="78329" bIns="39166">
            <a:spAutoFit/>
          </a:bodyPr>
          <a:lstStyle/>
          <a:p>
            <a:pPr algn="ctr" rtl="1">
              <a:lnSpc>
                <a:spcPts val="6379"/>
              </a:lnSpc>
            </a:pPr>
            <a:r>
              <a:rPr lang="fa-IR" sz="4628" b="1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عنوان 46 </a:t>
            </a:r>
            <a:r>
              <a:rPr lang="en-US" sz="4628" b="1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B </a:t>
            </a:r>
            <a:r>
              <a:rPr lang="en-US" sz="4628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Titr</a:t>
            </a:r>
            <a:endParaRPr lang="fa-IR" sz="4628" b="1" dirty="0">
              <a:solidFill>
                <a:schemeClr val="tx1">
                  <a:lumMod val="95000"/>
                  <a:lumOff val="5000"/>
                </a:schemeClr>
              </a:solidFill>
              <a:cs typeface="B Titr" panose="00000700000000000000" pitchFamily="2" charset="-78"/>
            </a:endParaRPr>
          </a:p>
          <a:p>
            <a:pPr algn="ctr" rtl="1">
              <a:lnSpc>
                <a:spcPts val="6379"/>
              </a:lnSpc>
            </a:pPr>
            <a:r>
              <a:rPr lang="fa-IR" sz="4628" b="1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نویسنده اول، نویسنده دوم، نویسنده سوم و ... </a:t>
            </a:r>
            <a:r>
              <a:rPr lang="en-US" sz="4628" b="1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B Zar Bold 36</a:t>
            </a:r>
            <a:endParaRPr lang="fa-IR" sz="4628" b="1" dirty="0">
              <a:solidFill>
                <a:schemeClr val="tx1">
                  <a:lumMod val="95000"/>
                  <a:lumOff val="5000"/>
                </a:schemeClr>
              </a:solidFill>
              <a:cs typeface="B Titr" panose="00000700000000000000" pitchFamily="2" charset="-78"/>
            </a:endParaRPr>
          </a:p>
          <a:p>
            <a:pPr algn="ctr" rtl="1">
              <a:lnSpc>
                <a:spcPts val="6379"/>
              </a:lnSpc>
            </a:pPr>
            <a:r>
              <a:rPr lang="fa-IR" sz="4628" b="1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مشخصات نویسندگان </a:t>
            </a:r>
            <a:r>
              <a:rPr lang="en-US" sz="4628" b="1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B Zar Bold 32</a:t>
            </a:r>
            <a:endParaRPr lang="fa-IR" sz="4628" b="1" dirty="0">
              <a:solidFill>
                <a:schemeClr val="tx1">
                  <a:lumMod val="95000"/>
                  <a:lumOff val="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537506-E6C7-365C-6BB1-64E47599D8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57" y="5808225"/>
            <a:ext cx="31432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84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1422</TotalTime>
  <Words>337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B Titr</vt:lpstr>
      <vt:lpstr>B Zar</vt:lpstr>
      <vt:lpstr>Calibri</vt:lpstr>
      <vt:lpstr>Calibri Light</vt:lpstr>
      <vt:lpstr>IRANSans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Mehran Modaresi</dc:creator>
  <cp:lastModifiedBy>Pars</cp:lastModifiedBy>
  <cp:revision>83</cp:revision>
  <dcterms:created xsi:type="dcterms:W3CDTF">2017-01-25T18:54:40Z</dcterms:created>
  <dcterms:modified xsi:type="dcterms:W3CDTF">2024-12-05T10:11:22Z</dcterms:modified>
</cp:coreProperties>
</file>