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7" r:id="rId2"/>
  </p:sldIdLst>
  <p:sldSz cx="21599525"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5" userDrawn="1">
          <p15:clr>
            <a:srgbClr val="A4A3A4"/>
          </p15:clr>
        </p15:guide>
        <p15:guide id="2" pos="68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B56A"/>
    <a:srgbClr val="00417C"/>
    <a:srgbClr val="E1B76B"/>
    <a:srgbClr val="008E40"/>
    <a:srgbClr val="10680C"/>
    <a:srgbClr val="F9F9F9"/>
    <a:srgbClr val="EDEDED"/>
    <a:srgbClr val="DF4949"/>
    <a:srgbClr val="004F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702" y="-2130"/>
      </p:cViewPr>
      <p:guideLst>
        <p:guide orient="horz" pos="10205"/>
        <p:guide pos="68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5302386"/>
            <a:ext cx="18359596" cy="11279752"/>
          </a:xfrm>
        </p:spPr>
        <p:txBody>
          <a:bodyPr anchor="b"/>
          <a:lstStyle>
            <a:lvl1pPr algn="ctr">
              <a:defRPr sz="14173"/>
            </a:lvl1pPr>
          </a:lstStyle>
          <a:p>
            <a:r>
              <a:rPr lang="en-US"/>
              <a:t>Click to edit Master title style</a:t>
            </a:r>
            <a:endParaRPr lang="en-US" dirty="0"/>
          </a:p>
        </p:txBody>
      </p:sp>
      <p:sp>
        <p:nvSpPr>
          <p:cNvPr id="3" name="Subtitle 2"/>
          <p:cNvSpPr>
            <a:spLocks noGrp="1"/>
          </p:cNvSpPr>
          <p:nvPr>
            <p:ph type="subTitle" idx="1"/>
          </p:nvPr>
        </p:nvSpPr>
        <p:spPr>
          <a:xfrm>
            <a:off x="2699941" y="17017128"/>
            <a:ext cx="16199644" cy="7822326"/>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29E165-199C-44DB-9A13-59953ED3C21B}" type="datetimeFigureOut">
              <a:rPr lang="fa-IR" smtClean="0"/>
              <a:t>27/05/1446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48758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29E165-199C-44DB-9A13-59953ED3C21B}" type="datetimeFigureOut">
              <a:rPr lang="fa-IR" smtClean="0"/>
              <a:t>27/05/1446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3586126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724962"/>
            <a:ext cx="4657398" cy="27456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968" y="1724962"/>
            <a:ext cx="13702199" cy="274568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29E165-199C-44DB-9A13-59953ED3C21B}" type="datetimeFigureOut">
              <a:rPr lang="fa-IR" smtClean="0"/>
              <a:t>27/05/1446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30327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29E165-199C-44DB-9A13-59953ED3C21B}" type="datetimeFigureOut">
              <a:rPr lang="fa-IR" smtClean="0"/>
              <a:t>27/05/1446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166779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3719" y="8077332"/>
            <a:ext cx="18629590" cy="13477201"/>
          </a:xfrm>
        </p:spPr>
        <p:txBody>
          <a:bodyPr anchor="b"/>
          <a:lstStyle>
            <a:lvl1pPr>
              <a:defRPr sz="14173"/>
            </a:lvl1pPr>
          </a:lstStyle>
          <a:p>
            <a:r>
              <a:rPr lang="en-US"/>
              <a:t>Click to edit Master title style</a:t>
            </a:r>
            <a:endParaRPr lang="en-US" dirty="0"/>
          </a:p>
        </p:txBody>
      </p:sp>
      <p:sp>
        <p:nvSpPr>
          <p:cNvPr id="3" name="Text Placeholder 2"/>
          <p:cNvSpPr>
            <a:spLocks noGrp="1"/>
          </p:cNvSpPr>
          <p:nvPr>
            <p:ph type="body" idx="1"/>
          </p:nvPr>
        </p:nvSpPr>
        <p:spPr>
          <a:xfrm>
            <a:off x="1473719" y="21682033"/>
            <a:ext cx="18629590" cy="7087342"/>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29E165-199C-44DB-9A13-59953ED3C21B}" type="datetimeFigureOut">
              <a:rPr lang="fa-IR" smtClean="0"/>
              <a:t>27/05/1446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45746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84967" y="8624810"/>
            <a:ext cx="9179798"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934760" y="8624810"/>
            <a:ext cx="9179798"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29E165-199C-44DB-9A13-59953ED3C21B}" type="datetimeFigureOut">
              <a:rPr lang="fa-IR" smtClean="0"/>
              <a:t>27/05/1446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2988130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87781" y="1724969"/>
            <a:ext cx="18629590" cy="6262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87783" y="7942328"/>
            <a:ext cx="9137610"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en-US"/>
              <a:t>Click to edit Master text styles</a:t>
            </a:r>
          </a:p>
        </p:txBody>
      </p:sp>
      <p:sp>
        <p:nvSpPr>
          <p:cNvPr id="4" name="Content Placeholder 3"/>
          <p:cNvSpPr>
            <a:spLocks noGrp="1"/>
          </p:cNvSpPr>
          <p:nvPr>
            <p:ph sz="half" idx="2"/>
          </p:nvPr>
        </p:nvSpPr>
        <p:spPr>
          <a:xfrm>
            <a:off x="1487783" y="11834740"/>
            <a:ext cx="9137610"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934761" y="7942328"/>
            <a:ext cx="9182611"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en-US"/>
              <a:t>Click to edit Master text styles</a:t>
            </a:r>
          </a:p>
        </p:txBody>
      </p:sp>
      <p:sp>
        <p:nvSpPr>
          <p:cNvPr id="6" name="Content Placeholder 5"/>
          <p:cNvSpPr>
            <a:spLocks noGrp="1"/>
          </p:cNvSpPr>
          <p:nvPr>
            <p:ph sz="quarter" idx="4"/>
          </p:nvPr>
        </p:nvSpPr>
        <p:spPr>
          <a:xfrm>
            <a:off x="10934761" y="11834740"/>
            <a:ext cx="9182611"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9E165-199C-44DB-9A13-59953ED3C21B}" type="datetimeFigureOut">
              <a:rPr lang="fa-IR" smtClean="0"/>
              <a:t>27/05/1446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222657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29E165-199C-44DB-9A13-59953ED3C21B}" type="datetimeFigureOut">
              <a:rPr lang="fa-IR" smtClean="0"/>
              <a:t>27/05/1446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295300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9E165-199C-44DB-9A13-59953ED3C21B}" type="datetimeFigureOut">
              <a:rPr lang="fa-IR" smtClean="0"/>
              <a:t>27/05/1446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159083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en-US"/>
              <a:t>Click to edit Master title style</a:t>
            </a:r>
            <a:endParaRPr lang="en-US" dirty="0"/>
          </a:p>
        </p:txBody>
      </p:sp>
      <p:sp>
        <p:nvSpPr>
          <p:cNvPr id="3" name="Content Placeholder 2"/>
          <p:cNvSpPr>
            <a:spLocks noGrp="1"/>
          </p:cNvSpPr>
          <p:nvPr>
            <p:ph idx="1"/>
          </p:nvPr>
        </p:nvSpPr>
        <p:spPr>
          <a:xfrm>
            <a:off x="9182611" y="4664905"/>
            <a:ext cx="10934760" cy="23024494"/>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en-US"/>
              <a:t>Click to edit Master text styles</a:t>
            </a:r>
          </a:p>
        </p:txBody>
      </p:sp>
      <p:sp>
        <p:nvSpPr>
          <p:cNvPr id="5" name="Date Placeholder 4"/>
          <p:cNvSpPr>
            <a:spLocks noGrp="1"/>
          </p:cNvSpPr>
          <p:nvPr>
            <p:ph type="dt" sz="half" idx="10"/>
          </p:nvPr>
        </p:nvSpPr>
        <p:spPr/>
        <p:txBody>
          <a:bodyPr/>
          <a:lstStyle/>
          <a:p>
            <a:fld id="{3D29E165-199C-44DB-9A13-59953ED3C21B}" type="datetimeFigureOut">
              <a:rPr lang="fa-IR" smtClean="0"/>
              <a:t>27/05/1446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2723060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en-US"/>
              <a:t>Click to edit Master title style</a:t>
            </a:r>
            <a:endParaRPr lang="en-US" dirty="0"/>
          </a:p>
        </p:txBody>
      </p:sp>
      <p:sp>
        <p:nvSpPr>
          <p:cNvPr id="3" name="Picture Placeholder 2"/>
          <p:cNvSpPr>
            <a:spLocks noGrp="1" noChangeAspect="1"/>
          </p:cNvSpPr>
          <p:nvPr>
            <p:ph type="pic" idx="1"/>
          </p:nvPr>
        </p:nvSpPr>
        <p:spPr>
          <a:xfrm>
            <a:off x="9182611" y="4664905"/>
            <a:ext cx="10934760" cy="23024494"/>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en-US"/>
              <a:t>Click icon to add picture</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en-US"/>
              <a:t>Click to edit Master text styles</a:t>
            </a:r>
          </a:p>
        </p:txBody>
      </p:sp>
      <p:sp>
        <p:nvSpPr>
          <p:cNvPr id="5" name="Date Placeholder 4"/>
          <p:cNvSpPr>
            <a:spLocks noGrp="1"/>
          </p:cNvSpPr>
          <p:nvPr>
            <p:ph type="dt" sz="half" idx="10"/>
          </p:nvPr>
        </p:nvSpPr>
        <p:spPr/>
        <p:txBody>
          <a:bodyPr/>
          <a:lstStyle/>
          <a:p>
            <a:fld id="{3D29E165-199C-44DB-9A13-59953ED3C21B}" type="datetimeFigureOut">
              <a:rPr lang="fa-IR" smtClean="0"/>
              <a:t>27/05/1446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8DF33F1-F4D5-4A80-8F9F-BCD70CE05F35}" type="slidenum">
              <a:rPr lang="fa-IR" smtClean="0"/>
              <a:t>‹#›</a:t>
            </a:fld>
            <a:endParaRPr lang="fa-IR"/>
          </a:p>
        </p:txBody>
      </p:sp>
    </p:spTree>
    <p:extLst>
      <p:ext uri="{BB962C8B-B14F-4D97-AF65-F5344CB8AC3E}">
        <p14:creationId xmlns:p14="http://schemas.microsoft.com/office/powerpoint/2010/main" val="76993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1724969"/>
            <a:ext cx="18629590" cy="6262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968" y="8624810"/>
            <a:ext cx="18629590" cy="205570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84967" y="30029347"/>
            <a:ext cx="4859893" cy="1724962"/>
          </a:xfrm>
          <a:prstGeom prst="rect">
            <a:avLst/>
          </a:prstGeom>
        </p:spPr>
        <p:txBody>
          <a:bodyPr vert="horz" lIns="91440" tIns="45720" rIns="91440" bIns="45720" rtlCol="0" anchor="ctr"/>
          <a:lstStyle>
            <a:lvl1pPr algn="l">
              <a:defRPr sz="2835">
                <a:solidFill>
                  <a:schemeClr val="tx1">
                    <a:tint val="75000"/>
                  </a:schemeClr>
                </a:solidFill>
              </a:defRPr>
            </a:lvl1pPr>
          </a:lstStyle>
          <a:p>
            <a:fld id="{3D29E165-199C-44DB-9A13-59953ED3C21B}" type="datetimeFigureOut">
              <a:rPr lang="fa-IR" smtClean="0"/>
              <a:t>27/05/1446</a:t>
            </a:fld>
            <a:endParaRPr lang="fa-IR"/>
          </a:p>
        </p:txBody>
      </p:sp>
      <p:sp>
        <p:nvSpPr>
          <p:cNvPr id="5" name="Footer Placeholder 4"/>
          <p:cNvSpPr>
            <a:spLocks noGrp="1"/>
          </p:cNvSpPr>
          <p:nvPr>
            <p:ph type="ftr" sz="quarter" idx="3"/>
          </p:nvPr>
        </p:nvSpPr>
        <p:spPr>
          <a:xfrm>
            <a:off x="7154843" y="30029347"/>
            <a:ext cx="7289840" cy="1724962"/>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15254665" y="30029347"/>
            <a:ext cx="4859893" cy="1724962"/>
          </a:xfrm>
          <a:prstGeom prst="rect">
            <a:avLst/>
          </a:prstGeom>
        </p:spPr>
        <p:txBody>
          <a:bodyPr vert="horz" lIns="91440" tIns="45720" rIns="91440" bIns="45720" rtlCol="0" anchor="ctr"/>
          <a:lstStyle>
            <a:lvl1pPr algn="r">
              <a:defRPr sz="2835">
                <a:solidFill>
                  <a:schemeClr val="tx1">
                    <a:tint val="75000"/>
                  </a:schemeClr>
                </a:solidFill>
              </a:defRPr>
            </a:lvl1pPr>
          </a:lstStyle>
          <a:p>
            <a:fld id="{78DF33F1-F4D5-4A80-8F9F-BCD70CE05F35}" type="slidenum">
              <a:rPr lang="fa-IR" smtClean="0"/>
              <a:t>‹#›</a:t>
            </a:fld>
            <a:endParaRPr lang="fa-IR"/>
          </a:p>
        </p:txBody>
      </p:sp>
    </p:spTree>
    <p:extLst>
      <p:ext uri="{BB962C8B-B14F-4D97-AF65-F5344CB8AC3E}">
        <p14:creationId xmlns:p14="http://schemas.microsoft.com/office/powerpoint/2010/main" val="237226930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2159996" rtl="1" eaLnBrk="1" latinLnBrk="0" hangingPunct="1">
        <a:lnSpc>
          <a:spcPct val="90000"/>
        </a:lnSpc>
        <a:spcBef>
          <a:spcPct val="0"/>
        </a:spcBef>
        <a:buNone/>
        <a:defRPr sz="10394" kern="1200">
          <a:solidFill>
            <a:schemeClr val="tx1"/>
          </a:solidFill>
          <a:latin typeface="+mj-lt"/>
          <a:ea typeface="+mj-ea"/>
          <a:cs typeface="+mj-cs"/>
        </a:defRPr>
      </a:lvl1pPr>
    </p:titleStyle>
    <p:bodyStyle>
      <a:lvl1pPr marL="539999" indent="-539999" algn="r" defTabSz="2159996" rtl="1" eaLnBrk="1" latinLnBrk="0" hangingPunct="1">
        <a:lnSpc>
          <a:spcPct val="90000"/>
        </a:lnSpc>
        <a:spcBef>
          <a:spcPts val="2362"/>
        </a:spcBef>
        <a:buFont typeface="Arial" panose="020B0604020202020204" pitchFamily="34" charset="0"/>
        <a:buChar char="•"/>
        <a:defRPr sz="6614" kern="1200">
          <a:solidFill>
            <a:schemeClr val="tx1"/>
          </a:solidFill>
          <a:latin typeface="+mn-lt"/>
          <a:ea typeface="+mn-ea"/>
          <a:cs typeface="+mn-cs"/>
        </a:defRPr>
      </a:lvl1pPr>
      <a:lvl2pPr marL="1619997" indent="-539999" algn="r" defTabSz="2159996" rtl="1" eaLnBrk="1" latinLnBrk="0" hangingPunct="1">
        <a:lnSpc>
          <a:spcPct val="90000"/>
        </a:lnSpc>
        <a:spcBef>
          <a:spcPts val="1181"/>
        </a:spcBef>
        <a:buFont typeface="Arial" panose="020B0604020202020204" pitchFamily="34" charset="0"/>
        <a:buChar char="•"/>
        <a:defRPr sz="5669" kern="1200">
          <a:solidFill>
            <a:schemeClr val="tx1"/>
          </a:solidFill>
          <a:latin typeface="+mn-lt"/>
          <a:ea typeface="+mn-ea"/>
          <a:cs typeface="+mn-cs"/>
        </a:defRPr>
      </a:lvl2pPr>
      <a:lvl3pPr marL="2699995" indent="-539999" algn="r" defTabSz="2159996" rtl="1" eaLnBrk="1" latinLnBrk="0" hangingPunct="1">
        <a:lnSpc>
          <a:spcPct val="90000"/>
        </a:lnSpc>
        <a:spcBef>
          <a:spcPts val="1181"/>
        </a:spcBef>
        <a:buFont typeface="Arial" panose="020B0604020202020204" pitchFamily="34" charset="0"/>
        <a:buChar char="•"/>
        <a:defRPr sz="4724" kern="1200">
          <a:solidFill>
            <a:schemeClr val="tx1"/>
          </a:solidFill>
          <a:latin typeface="+mn-lt"/>
          <a:ea typeface="+mn-ea"/>
          <a:cs typeface="+mn-cs"/>
        </a:defRPr>
      </a:lvl3pPr>
      <a:lvl4pPr marL="3779992" indent="-539999" algn="r" defTabSz="2159996" rtl="1"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4pPr>
      <a:lvl5pPr marL="4859990" indent="-539999" algn="r" defTabSz="2159996" rtl="1"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5pPr>
      <a:lvl6pPr marL="5939988" indent="-539999" algn="r" defTabSz="2159996" rtl="1"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6pPr>
      <a:lvl7pPr marL="7019986" indent="-539999" algn="r" defTabSz="2159996" rtl="1"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7pPr>
      <a:lvl8pPr marL="8099984" indent="-539999" algn="r" defTabSz="2159996" rtl="1"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8pPr>
      <a:lvl9pPr marL="9179982" indent="-539999" algn="r" defTabSz="2159996" rtl="1"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9pPr>
    </p:bodyStyle>
    <p:otherStyle>
      <a:defPPr>
        <a:defRPr lang="en-US"/>
      </a:defPPr>
      <a:lvl1pPr marL="0" algn="r" defTabSz="2159996" rtl="1" eaLnBrk="1" latinLnBrk="0" hangingPunct="1">
        <a:defRPr sz="4252" kern="1200">
          <a:solidFill>
            <a:schemeClr val="tx1"/>
          </a:solidFill>
          <a:latin typeface="+mn-lt"/>
          <a:ea typeface="+mn-ea"/>
          <a:cs typeface="+mn-cs"/>
        </a:defRPr>
      </a:lvl1pPr>
      <a:lvl2pPr marL="1079998" algn="r" defTabSz="2159996" rtl="1" eaLnBrk="1" latinLnBrk="0" hangingPunct="1">
        <a:defRPr sz="4252" kern="1200">
          <a:solidFill>
            <a:schemeClr val="tx1"/>
          </a:solidFill>
          <a:latin typeface="+mn-lt"/>
          <a:ea typeface="+mn-ea"/>
          <a:cs typeface="+mn-cs"/>
        </a:defRPr>
      </a:lvl2pPr>
      <a:lvl3pPr marL="2159996" algn="r" defTabSz="2159996" rtl="1" eaLnBrk="1" latinLnBrk="0" hangingPunct="1">
        <a:defRPr sz="4252" kern="1200">
          <a:solidFill>
            <a:schemeClr val="tx1"/>
          </a:solidFill>
          <a:latin typeface="+mn-lt"/>
          <a:ea typeface="+mn-ea"/>
          <a:cs typeface="+mn-cs"/>
        </a:defRPr>
      </a:lvl3pPr>
      <a:lvl4pPr marL="3239994" algn="r" defTabSz="2159996" rtl="1" eaLnBrk="1" latinLnBrk="0" hangingPunct="1">
        <a:defRPr sz="4252" kern="1200">
          <a:solidFill>
            <a:schemeClr val="tx1"/>
          </a:solidFill>
          <a:latin typeface="+mn-lt"/>
          <a:ea typeface="+mn-ea"/>
          <a:cs typeface="+mn-cs"/>
        </a:defRPr>
      </a:lvl4pPr>
      <a:lvl5pPr marL="4319991" algn="r" defTabSz="2159996" rtl="1" eaLnBrk="1" latinLnBrk="0" hangingPunct="1">
        <a:defRPr sz="4252" kern="1200">
          <a:solidFill>
            <a:schemeClr val="tx1"/>
          </a:solidFill>
          <a:latin typeface="+mn-lt"/>
          <a:ea typeface="+mn-ea"/>
          <a:cs typeface="+mn-cs"/>
        </a:defRPr>
      </a:lvl5pPr>
      <a:lvl6pPr marL="5399989" algn="r" defTabSz="2159996" rtl="1" eaLnBrk="1" latinLnBrk="0" hangingPunct="1">
        <a:defRPr sz="4252" kern="1200">
          <a:solidFill>
            <a:schemeClr val="tx1"/>
          </a:solidFill>
          <a:latin typeface="+mn-lt"/>
          <a:ea typeface="+mn-ea"/>
          <a:cs typeface="+mn-cs"/>
        </a:defRPr>
      </a:lvl6pPr>
      <a:lvl7pPr marL="6479987" algn="r" defTabSz="2159996" rtl="1" eaLnBrk="1" latinLnBrk="0" hangingPunct="1">
        <a:defRPr sz="4252" kern="1200">
          <a:solidFill>
            <a:schemeClr val="tx1"/>
          </a:solidFill>
          <a:latin typeface="+mn-lt"/>
          <a:ea typeface="+mn-ea"/>
          <a:cs typeface="+mn-cs"/>
        </a:defRPr>
      </a:lvl7pPr>
      <a:lvl8pPr marL="7559985" algn="r" defTabSz="2159996" rtl="1" eaLnBrk="1" latinLnBrk="0" hangingPunct="1">
        <a:defRPr sz="4252" kern="1200">
          <a:solidFill>
            <a:schemeClr val="tx1"/>
          </a:solidFill>
          <a:latin typeface="+mn-lt"/>
          <a:ea typeface="+mn-ea"/>
          <a:cs typeface="+mn-cs"/>
        </a:defRPr>
      </a:lvl8pPr>
      <a:lvl9pPr marL="8639983" algn="r" defTabSz="2159996" rtl="1"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3000">
              <a:schemeClr val="accent1">
                <a:lumMod val="5000"/>
                <a:lumOff val="95000"/>
              </a:schemeClr>
            </a:gs>
            <a:gs pos="100000">
              <a:srgbClr val="E1B56A"/>
            </a:gs>
          </a:gsLst>
          <a:lin ang="5400000" scaled="1"/>
        </a:gradFill>
        <a:effectLst/>
      </p:bgPr>
    </p:bg>
    <p:spTree>
      <p:nvGrpSpPr>
        <p:cNvPr id="1" name=""/>
        <p:cNvGrpSpPr/>
        <p:nvPr/>
      </p:nvGrpSpPr>
      <p:grpSpPr>
        <a:xfrm>
          <a:off x="0" y="0"/>
          <a:ext cx="0" cy="0"/>
          <a:chOff x="0" y="0"/>
          <a:chExt cx="0" cy="0"/>
        </a:xfrm>
      </p:grpSpPr>
      <p:sp>
        <p:nvSpPr>
          <p:cNvPr id="41" name="Rectangle: Rounded Corners 40"/>
          <p:cNvSpPr/>
          <p:nvPr/>
        </p:nvSpPr>
        <p:spPr>
          <a:xfrm>
            <a:off x="680888" y="26193890"/>
            <a:ext cx="9730477" cy="4940594"/>
          </a:xfrm>
          <a:prstGeom prst="roundRect">
            <a:avLst>
              <a:gd name="adj" fmla="val 0"/>
            </a:avLst>
          </a:prstGeom>
          <a:ln/>
        </p:spPr>
        <p:style>
          <a:lnRef idx="2">
            <a:schemeClr val="accent6"/>
          </a:lnRef>
          <a:fillRef idx="1">
            <a:schemeClr val="lt1"/>
          </a:fillRef>
          <a:effectRef idx="0">
            <a:schemeClr val="accent6"/>
          </a:effectRef>
          <a:fontRef idx="minor">
            <a:schemeClr val="dk1"/>
          </a:fontRef>
        </p:style>
        <p:txBody>
          <a:bodyPr lIns="78329" tIns="39166" rIns="78329" bIns="39166" rtlCol="1" anchor="ctr"/>
          <a:lstStyle/>
          <a:p>
            <a:pPr algn="just" eaLnBrk="1" hangingPunct="1"/>
            <a:r>
              <a:rPr lang="en-US" altLang="en-US" sz="3600" dirty="0">
                <a:solidFill>
                  <a:srgbClr val="000000"/>
                </a:solidFill>
                <a:latin typeface="Times New Roman" panose="02020603050405020304" pitchFamily="18" charset="0"/>
                <a:cs typeface="Times New Roman" panose="02020603050405020304" pitchFamily="18" charset="0"/>
              </a:rPr>
              <a:t>The use of more diagrams and tables is encouraged, which should be clearly and effectively organized.</a:t>
            </a:r>
            <a:endParaRPr lang="fa-IR" altLang="en-US" dirty="0">
              <a:solidFill>
                <a:srgbClr val="000000"/>
              </a:solidFill>
              <a:latin typeface="Times New Roman" panose="02020603050405020304" pitchFamily="18" charset="0"/>
              <a:cs typeface="Times New Roman" panose="02020603050405020304" pitchFamily="18" charset="0"/>
            </a:endParaRPr>
          </a:p>
        </p:txBody>
      </p:sp>
      <p:sp>
        <p:nvSpPr>
          <p:cNvPr id="42" name="Rectangle: Rounded Corners 41"/>
          <p:cNvSpPr/>
          <p:nvPr/>
        </p:nvSpPr>
        <p:spPr>
          <a:xfrm>
            <a:off x="10940264" y="26193896"/>
            <a:ext cx="9730477" cy="4940598"/>
          </a:xfrm>
          <a:prstGeom prst="roundRect">
            <a:avLst>
              <a:gd name="adj" fmla="val 0"/>
            </a:avLst>
          </a:prstGeom>
          <a:ln/>
        </p:spPr>
        <p:style>
          <a:lnRef idx="2">
            <a:schemeClr val="accent6"/>
          </a:lnRef>
          <a:fillRef idx="1">
            <a:schemeClr val="lt1"/>
          </a:fillRef>
          <a:effectRef idx="0">
            <a:schemeClr val="accent6"/>
          </a:effectRef>
          <a:fontRef idx="minor">
            <a:schemeClr val="dk1"/>
          </a:fontRef>
        </p:style>
        <p:txBody>
          <a:bodyPr lIns="78329" tIns="39166" rIns="78329" bIns="39166" rtlCol="1" anchor="ctr"/>
          <a:lstStyle/>
          <a:p>
            <a:r>
              <a:rPr lang="en-US" sz="1600" dirty="0"/>
              <a:t>In this section, efforts should be made to use important and primary sources, with sources numbered in order from Persian to English. Use font Times New Roman in size 16 for English sources.</a:t>
            </a:r>
          </a:p>
          <a:p>
            <a:r>
              <a:rPr lang="en-US" sz="1600" dirty="0"/>
              <a:t>Additionally, you can include acknowledgments in this section. At your discretion, you can adjust the length of sections based on the volume of content. </a:t>
            </a:r>
            <a:endParaRPr lang="fa-IR" sz="1600" dirty="0"/>
          </a:p>
          <a:p>
            <a:r>
              <a:rPr lang="en-US" sz="1600" dirty="0"/>
              <a:t>These guidelines will help you organize the references section in a clear and readable manner.</a:t>
            </a:r>
          </a:p>
        </p:txBody>
      </p:sp>
      <p:sp>
        <p:nvSpPr>
          <p:cNvPr id="43" name="Rectangle: Rounded Corners 42"/>
          <p:cNvSpPr/>
          <p:nvPr/>
        </p:nvSpPr>
        <p:spPr>
          <a:xfrm>
            <a:off x="788123" y="11137650"/>
            <a:ext cx="9730477" cy="4314718"/>
          </a:xfrm>
          <a:prstGeom prst="roundRect">
            <a:avLst>
              <a:gd name="adj" fmla="val 0"/>
            </a:avLst>
          </a:prstGeom>
          <a:ln/>
        </p:spPr>
        <p:style>
          <a:lnRef idx="2">
            <a:schemeClr val="accent6"/>
          </a:lnRef>
          <a:fillRef idx="1">
            <a:schemeClr val="lt1"/>
          </a:fillRef>
          <a:effectRef idx="0">
            <a:schemeClr val="accent6"/>
          </a:effectRef>
          <a:fontRef idx="minor">
            <a:schemeClr val="dk1"/>
          </a:fontRef>
        </p:style>
        <p:txBody>
          <a:bodyPr lIns="78329" tIns="39166" rIns="78329" bIns="39166" rtlCol="1" anchor="ctr"/>
          <a:lstStyle/>
          <a:p>
            <a:pPr algn="just"/>
            <a:r>
              <a:rPr lang="en-US" altLang="fa-IR" sz="2400" dirty="0">
                <a:solidFill>
                  <a:srgbClr val="000000"/>
                </a:solidFill>
                <a:latin typeface="Times New Roman" panose="02020603050405020304" pitchFamily="18" charset="0"/>
                <a:cs typeface="Times New Roman" panose="02020603050405020304" pitchFamily="18" charset="0"/>
              </a:rPr>
              <a:t>The text of all sections of the poster, except for the references (Times New Roman</a:t>
            </a:r>
            <a:r>
              <a:rPr lang="fa-IR" altLang="fa-IR" sz="2400" dirty="0">
                <a:solidFill>
                  <a:srgbClr val="000000"/>
                </a:solidFill>
                <a:latin typeface="Times New Roman" panose="02020603050405020304" pitchFamily="18" charset="0"/>
                <a:cs typeface="Times New Roman" panose="02020603050405020304" pitchFamily="18" charset="0"/>
              </a:rPr>
              <a:t> </a:t>
            </a:r>
            <a:r>
              <a:rPr lang="en-US" altLang="fa-IR" sz="2400" dirty="0">
                <a:solidFill>
                  <a:srgbClr val="000000"/>
                </a:solidFill>
                <a:latin typeface="Times New Roman" panose="02020603050405020304" pitchFamily="18" charset="0"/>
                <a:cs typeface="Times New Roman" panose="02020603050405020304" pitchFamily="18" charset="0"/>
              </a:rPr>
              <a:t>26), should be formatted in a right-aligned paragraph style (right to left) with justification. Avoid vague statements and clearly present the main points and objectives of the paper, summarizing all sections concisely. Please note that the poster size is 60 by 90 centimeters, and authors are requested to adhere to the poster template. The font for the title of the paper, authors, their details, and the email of the corresponding author should conform to the above template.</a:t>
            </a:r>
          </a:p>
          <a:p>
            <a:pPr algn="just"/>
            <a:endParaRPr lang="en-US" altLang="fa-IR" sz="2400" dirty="0">
              <a:solidFill>
                <a:srgbClr val="000000"/>
              </a:solidFill>
              <a:latin typeface="Times New Roman" panose="02020603050405020304" pitchFamily="18" charset="0"/>
              <a:cs typeface="Times New Roman" panose="02020603050405020304" pitchFamily="18" charset="0"/>
            </a:endParaRPr>
          </a:p>
          <a:p>
            <a:pPr algn="just"/>
            <a:r>
              <a:rPr lang="en-US" altLang="fa-IR" sz="2400" dirty="0">
                <a:solidFill>
                  <a:srgbClr val="000000"/>
                </a:solidFill>
                <a:latin typeface="Times New Roman" panose="02020603050405020304" pitchFamily="18" charset="0"/>
                <a:cs typeface="Times New Roman" panose="02020603050405020304" pitchFamily="18" charset="0"/>
              </a:rPr>
              <a:t>In this section, explain the necessity of conducting your research and clearly outline the research objectives, avoiding unnecessary details and generalities.</a:t>
            </a:r>
            <a:endParaRPr lang="fa-IR" altLang="fa-IR" sz="2400" dirty="0">
              <a:solidFill>
                <a:srgbClr val="000000"/>
              </a:solidFill>
              <a:latin typeface="Times New Roman" panose="02020603050405020304" pitchFamily="18" charset="0"/>
              <a:cs typeface="Times New Roman" panose="02020603050405020304" pitchFamily="18" charset="0"/>
            </a:endParaRPr>
          </a:p>
          <a:p>
            <a:endParaRPr lang="en-US" altLang="en-US" sz="2000" dirty="0">
              <a:latin typeface="Times New Roman" panose="02020603050405020304" pitchFamily="18" charset="0"/>
              <a:cs typeface="Times New Roman" panose="02020603050405020304" pitchFamily="18" charset="0"/>
            </a:endParaRPr>
          </a:p>
        </p:txBody>
      </p:sp>
      <p:sp>
        <p:nvSpPr>
          <p:cNvPr id="49" name="Rectangle: Rounded Corners 48"/>
          <p:cNvSpPr/>
          <p:nvPr/>
        </p:nvSpPr>
        <p:spPr>
          <a:xfrm>
            <a:off x="671936" y="16311783"/>
            <a:ext cx="20062982" cy="9022698"/>
          </a:xfrm>
          <a:prstGeom prst="roundRect">
            <a:avLst>
              <a:gd name="adj" fmla="val 0"/>
            </a:avLst>
          </a:prstGeom>
          <a:ln/>
        </p:spPr>
        <p:style>
          <a:lnRef idx="2">
            <a:schemeClr val="accent6"/>
          </a:lnRef>
          <a:fillRef idx="1">
            <a:schemeClr val="lt1"/>
          </a:fillRef>
          <a:effectRef idx="0">
            <a:schemeClr val="accent6"/>
          </a:effectRef>
          <a:fontRef idx="minor">
            <a:schemeClr val="dk1"/>
          </a:fontRef>
        </p:style>
        <p:txBody>
          <a:bodyPr lIns="78329" tIns="39166" rIns="78329" bIns="39166" rtlCol="1" anchor="ctr"/>
          <a:lstStyle/>
          <a:p>
            <a:pPr algn="just"/>
            <a:r>
              <a:rPr lang="en-US" altLang="fa-IR" sz="3600" dirty="0">
                <a:solidFill>
                  <a:srgbClr val="000000"/>
                </a:solidFill>
                <a:cs typeface="B Zar" panose="00000400000000000000" pitchFamily="2" charset="-78"/>
              </a:rPr>
              <a:t>More diagrams and tables should be used, which should be clearly and effectively organized. The font should not be smaller than that of the introduction. If your paper is a review, only include the conclusion in the relevant section.</a:t>
            </a:r>
            <a:endParaRPr lang="en-US" altLang="en-US" sz="3600" dirty="0"/>
          </a:p>
        </p:txBody>
      </p:sp>
      <p:sp>
        <p:nvSpPr>
          <p:cNvPr id="73" name="Rectangle: Rounded Corners 72"/>
          <p:cNvSpPr/>
          <p:nvPr/>
        </p:nvSpPr>
        <p:spPr>
          <a:xfrm>
            <a:off x="11004441" y="11097579"/>
            <a:ext cx="9730477" cy="4314718"/>
          </a:xfrm>
          <a:prstGeom prst="roundRect">
            <a:avLst>
              <a:gd name="adj" fmla="val 0"/>
            </a:avLst>
          </a:prstGeom>
          <a:ln/>
        </p:spPr>
        <p:style>
          <a:lnRef idx="2">
            <a:schemeClr val="accent6"/>
          </a:lnRef>
          <a:fillRef idx="1">
            <a:schemeClr val="lt1"/>
          </a:fillRef>
          <a:effectRef idx="0">
            <a:schemeClr val="accent6"/>
          </a:effectRef>
          <a:fontRef idx="minor">
            <a:schemeClr val="dk1"/>
          </a:fontRef>
        </p:style>
        <p:txBody>
          <a:bodyPr lIns="78329" tIns="39166" rIns="78329" bIns="39166" rtlCol="1" anchor="ctr"/>
          <a:lstStyle/>
          <a:p>
            <a:pPr algn="just"/>
            <a:r>
              <a:rPr lang="en-US" altLang="fa-IR" sz="2600" dirty="0">
                <a:solidFill>
                  <a:srgbClr val="000000"/>
                </a:solidFill>
                <a:latin typeface="Times New Roman" panose="02020603050405020304" pitchFamily="18" charset="0"/>
                <a:cs typeface="Times New Roman" panose="02020603050405020304" pitchFamily="18" charset="0"/>
              </a:rPr>
              <a:t>Efforts should be made to avoid mentioning all details, and the main methods of the work should be explained concisely and clearly. It is not necessary to provide exhaustive information about all aspects of the methodology and tools used, including models, software, etc.</a:t>
            </a:r>
            <a:endParaRPr lang="fa-IR" sz="2600" dirty="0">
              <a:latin typeface="Times New Roman" panose="02020603050405020304" pitchFamily="18" charset="0"/>
              <a:cs typeface="Times New Roman" panose="02020603050405020304" pitchFamily="18" charset="0"/>
            </a:endParaRPr>
          </a:p>
        </p:txBody>
      </p:sp>
      <p:sp>
        <p:nvSpPr>
          <p:cNvPr id="33" name="Rectangle 32"/>
          <p:cNvSpPr/>
          <p:nvPr/>
        </p:nvSpPr>
        <p:spPr>
          <a:xfrm>
            <a:off x="11004441" y="10396877"/>
            <a:ext cx="3110587" cy="738659"/>
          </a:xfrm>
          <a:prstGeom prst="rect">
            <a:avLst/>
          </a:prstGeom>
          <a:solidFill>
            <a:srgbClr val="00417C"/>
          </a:solidFill>
        </p:spPr>
        <p:txBody>
          <a:bodyPr wrap="square" lIns="78352" tIns="39177" rIns="78352" bIns="39177">
            <a:spAutoFit/>
          </a:bodyPr>
          <a:lstStyle/>
          <a:p>
            <a:pPr algn="ctr" rtl="1"/>
            <a:r>
              <a:rPr lang="en-US" sz="4286" b="1" dirty="0">
                <a:solidFill>
                  <a:schemeClr val="bg1"/>
                </a:solidFill>
                <a:latin typeface="+mj-lt"/>
                <a:cs typeface="B Nazanin" panose="00000400000000000000" pitchFamily="2" charset="-78"/>
              </a:rPr>
              <a:t>Method</a:t>
            </a:r>
            <a:endParaRPr lang="fa-IR" sz="3257" b="1" dirty="0">
              <a:solidFill>
                <a:schemeClr val="bg1"/>
              </a:solidFill>
              <a:latin typeface="+mj-lt"/>
              <a:cs typeface="B Nazanin" panose="00000400000000000000" pitchFamily="2" charset="-78"/>
            </a:endParaRPr>
          </a:p>
        </p:txBody>
      </p:sp>
      <p:sp>
        <p:nvSpPr>
          <p:cNvPr id="34" name="Rectangle 33"/>
          <p:cNvSpPr/>
          <p:nvPr/>
        </p:nvSpPr>
        <p:spPr>
          <a:xfrm>
            <a:off x="751450" y="15592331"/>
            <a:ext cx="3110587" cy="738659"/>
          </a:xfrm>
          <a:prstGeom prst="rect">
            <a:avLst/>
          </a:prstGeom>
          <a:solidFill>
            <a:srgbClr val="00417C"/>
          </a:solidFill>
        </p:spPr>
        <p:txBody>
          <a:bodyPr wrap="square" lIns="78352" tIns="39177" rIns="78352" bIns="39177">
            <a:spAutoFit/>
          </a:bodyPr>
          <a:lstStyle/>
          <a:p>
            <a:pPr algn="ctr" rtl="1"/>
            <a:r>
              <a:rPr lang="en-US" sz="4286" b="1" dirty="0">
                <a:solidFill>
                  <a:schemeClr val="bg1"/>
                </a:solidFill>
                <a:latin typeface="+mj-lt"/>
                <a:cs typeface="B Nazanin" panose="00000400000000000000" pitchFamily="2" charset="-78"/>
              </a:rPr>
              <a:t>Result</a:t>
            </a:r>
            <a:endParaRPr lang="fa-IR" sz="3257" b="1" dirty="0">
              <a:solidFill>
                <a:schemeClr val="bg1"/>
              </a:solidFill>
              <a:latin typeface="+mj-lt"/>
              <a:cs typeface="B Nazanin" panose="00000400000000000000" pitchFamily="2" charset="-78"/>
            </a:endParaRPr>
          </a:p>
        </p:txBody>
      </p:sp>
      <p:sp>
        <p:nvSpPr>
          <p:cNvPr id="35" name="Rectangle 34"/>
          <p:cNvSpPr/>
          <p:nvPr/>
        </p:nvSpPr>
        <p:spPr>
          <a:xfrm>
            <a:off x="788123" y="10398990"/>
            <a:ext cx="3110587" cy="738659"/>
          </a:xfrm>
          <a:prstGeom prst="rect">
            <a:avLst/>
          </a:prstGeom>
          <a:solidFill>
            <a:srgbClr val="00417C"/>
          </a:solidFill>
        </p:spPr>
        <p:txBody>
          <a:bodyPr wrap="square" lIns="78352" tIns="39177" rIns="78352" bIns="39177">
            <a:spAutoFit/>
          </a:bodyPr>
          <a:lstStyle/>
          <a:p>
            <a:pPr algn="ctr" rtl="1"/>
            <a:r>
              <a:rPr lang="en-US" sz="4286" b="1" dirty="0">
                <a:solidFill>
                  <a:schemeClr val="bg1"/>
                </a:solidFill>
                <a:latin typeface="+mj-lt"/>
                <a:cs typeface="B Nazanin" panose="00000400000000000000" pitchFamily="2" charset="-78"/>
              </a:rPr>
              <a:t>Abstract</a:t>
            </a:r>
            <a:endParaRPr lang="fa-IR" sz="3257" b="1" dirty="0">
              <a:solidFill>
                <a:schemeClr val="bg1"/>
              </a:solidFill>
              <a:latin typeface="+mj-lt"/>
              <a:cs typeface="B Nazanin" panose="00000400000000000000" pitchFamily="2" charset="-78"/>
            </a:endParaRPr>
          </a:p>
        </p:txBody>
      </p:sp>
      <p:sp>
        <p:nvSpPr>
          <p:cNvPr id="36" name="Rectangle 35"/>
          <p:cNvSpPr/>
          <p:nvPr/>
        </p:nvSpPr>
        <p:spPr>
          <a:xfrm>
            <a:off x="680888" y="25485747"/>
            <a:ext cx="5600642" cy="738659"/>
          </a:xfrm>
          <a:prstGeom prst="rect">
            <a:avLst/>
          </a:prstGeom>
          <a:solidFill>
            <a:srgbClr val="00417C"/>
          </a:solidFill>
        </p:spPr>
        <p:txBody>
          <a:bodyPr wrap="square" lIns="78352" tIns="39177" rIns="78352" bIns="39177">
            <a:spAutoFit/>
          </a:bodyPr>
          <a:lstStyle/>
          <a:p>
            <a:pPr algn="ctr" rtl="1"/>
            <a:r>
              <a:rPr lang="en-US" sz="4286" b="1" dirty="0">
                <a:solidFill>
                  <a:schemeClr val="bg1"/>
                </a:solidFill>
                <a:latin typeface="+mj-lt"/>
                <a:cs typeface="B Nazanin" panose="00000400000000000000" pitchFamily="2" charset="-78"/>
              </a:rPr>
              <a:t>Conclusion</a:t>
            </a:r>
            <a:endParaRPr lang="fa-IR" sz="3257" b="1" dirty="0">
              <a:solidFill>
                <a:schemeClr val="bg1"/>
              </a:solidFill>
              <a:latin typeface="+mj-lt"/>
              <a:cs typeface="B Nazanin" panose="00000400000000000000" pitchFamily="2" charset="-78"/>
            </a:endParaRPr>
          </a:p>
        </p:txBody>
      </p:sp>
      <p:sp>
        <p:nvSpPr>
          <p:cNvPr id="37" name="Rectangle 36"/>
          <p:cNvSpPr/>
          <p:nvPr/>
        </p:nvSpPr>
        <p:spPr>
          <a:xfrm>
            <a:off x="10940264" y="25495308"/>
            <a:ext cx="4088136" cy="738659"/>
          </a:xfrm>
          <a:prstGeom prst="rect">
            <a:avLst/>
          </a:prstGeom>
          <a:solidFill>
            <a:srgbClr val="00417C"/>
          </a:solidFill>
        </p:spPr>
        <p:txBody>
          <a:bodyPr wrap="square" lIns="78352" tIns="39177" rIns="78352" bIns="39177">
            <a:spAutoFit/>
          </a:bodyPr>
          <a:lstStyle/>
          <a:p>
            <a:pPr algn="ctr" rtl="1"/>
            <a:r>
              <a:rPr lang="en-US" sz="4286" b="1" dirty="0">
                <a:solidFill>
                  <a:schemeClr val="bg1"/>
                </a:solidFill>
                <a:latin typeface="+mj-lt"/>
                <a:cs typeface="B Nazanin" panose="00000400000000000000" pitchFamily="2" charset="-78"/>
              </a:rPr>
              <a:t>Main References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rcRect/>
          <a:stretch/>
        </p:blipFill>
        <p:spPr>
          <a:xfrm>
            <a:off x="-55781" y="-165698"/>
            <a:ext cx="21642003" cy="8622764"/>
          </a:xfrm>
          <a:prstGeom prst="rect">
            <a:avLst/>
          </a:prstGeom>
        </p:spPr>
      </p:pic>
      <p:pic>
        <p:nvPicPr>
          <p:cNvPr id="8" name="Picture 7">
            <a:extLst>
              <a:ext uri="{FF2B5EF4-FFF2-40B4-BE49-F238E27FC236}">
                <a16:creationId xmlns:a16="http://schemas.microsoft.com/office/drawing/2014/main" id="{58537506-E6C7-365C-6BB1-64E47599D8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57" y="5808225"/>
            <a:ext cx="3143250" cy="2009775"/>
          </a:xfrm>
          <a:prstGeom prst="rect">
            <a:avLst/>
          </a:prstGeom>
        </p:spPr>
      </p:pic>
      <p:sp>
        <p:nvSpPr>
          <p:cNvPr id="50" name="Rectangle 49"/>
          <p:cNvSpPr/>
          <p:nvPr/>
        </p:nvSpPr>
        <p:spPr>
          <a:xfrm>
            <a:off x="-42477" y="7803038"/>
            <a:ext cx="21642002" cy="2475202"/>
          </a:xfrm>
          <a:prstGeom prst="rect">
            <a:avLst/>
          </a:prstGeom>
          <a:solidFill>
            <a:srgbClr val="E1B76B"/>
          </a:solidFill>
        </p:spPr>
        <p:txBody>
          <a:bodyPr wrap="square" lIns="78329" tIns="39166" rIns="78329" bIns="39166">
            <a:spAutoFit/>
          </a:bodyPr>
          <a:lstStyle/>
          <a:p>
            <a:pPr algn="ctr" rtl="1">
              <a:lnSpc>
                <a:spcPts val="6379"/>
              </a:lnSpc>
            </a:pPr>
            <a:r>
              <a:rPr lang="en-US" sz="4628" b="1" dirty="0">
                <a:latin typeface="Times New Roman" panose="02020603050405020304" pitchFamily="18" charset="0"/>
                <a:cs typeface="Times New Roman" panose="02020603050405020304" pitchFamily="18" charset="0"/>
              </a:rPr>
              <a:t>Title 46 pt in bold font Times New Roman </a:t>
            </a:r>
          </a:p>
          <a:p>
            <a:pPr algn="ctr">
              <a:lnSpc>
                <a:spcPts val="6379"/>
              </a:lnSpc>
            </a:pPr>
            <a:r>
              <a:rPr lang="en-US" sz="4628" dirty="0">
                <a:latin typeface="Times New Roman" panose="02020603050405020304" pitchFamily="18" charset="0"/>
                <a:cs typeface="Times New Roman" panose="02020603050405020304" pitchFamily="18" charset="0"/>
              </a:rPr>
              <a:t>First author , second author,… (</a:t>
            </a:r>
            <a:r>
              <a:rPr lang="en-US" sz="4628" dirty="0" err="1">
                <a:latin typeface="Times New Roman" panose="02020603050405020304" pitchFamily="18" charset="0"/>
                <a:cs typeface="Times New Roman" panose="02020603050405020304" pitchFamily="18" charset="0"/>
              </a:rPr>
              <a:t>crosdpondung</a:t>
            </a:r>
            <a:r>
              <a:rPr lang="en-US" sz="4628" dirty="0">
                <a:latin typeface="Times New Roman" panose="02020603050405020304" pitchFamily="18" charset="0"/>
                <a:cs typeface="Times New Roman" panose="02020603050405020304" pitchFamily="18" charset="0"/>
              </a:rPr>
              <a:t> author is specified by *, font Times New Roman 46 pt)</a:t>
            </a:r>
          </a:p>
        </p:txBody>
      </p:sp>
    </p:spTree>
    <p:extLst>
      <p:ext uri="{BB962C8B-B14F-4D97-AF65-F5344CB8AC3E}">
        <p14:creationId xmlns:p14="http://schemas.microsoft.com/office/powerpoint/2010/main" val="5832848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1414</TotalTime>
  <Words>357</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Zar</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Mehran Modaresi</dc:creator>
  <cp:lastModifiedBy>Pars</cp:lastModifiedBy>
  <cp:revision>82</cp:revision>
  <dcterms:created xsi:type="dcterms:W3CDTF">2017-01-25T18:54:40Z</dcterms:created>
  <dcterms:modified xsi:type="dcterms:W3CDTF">2024-11-28T10:52:36Z</dcterms:modified>
</cp:coreProperties>
</file>